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4639" autoAdjust="0"/>
  </p:normalViewPr>
  <p:slideViewPr>
    <p:cSldViewPr>
      <p:cViewPr varScale="1">
        <p:scale>
          <a:sx n="51" d="100"/>
          <a:sy n="51" d="100"/>
        </p:scale>
        <p:origin x="-90" y="-13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5EF5F-1C8F-44E9-BEC1-60B32840A594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DEEE5-8E83-4AEF-B524-AEB7C9D363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/>
              <a:t>Copyright © 2016 Elsevier </a:t>
            </a:r>
            <a:r>
              <a:rPr lang="en-US" sz="1200" dirty="0" smtClean="0"/>
              <a:t>Ltd. </a:t>
            </a:r>
            <a:r>
              <a:rPr lang="en-US" sz="1200" dirty="0"/>
              <a:t>All rights </a:t>
            </a:r>
            <a:r>
              <a:rPr lang="en-US" sz="1200" dirty="0" smtClean="0"/>
              <a:t>reserved.</a:t>
            </a:r>
            <a:endParaRPr lang="en-US" sz="1200" dirty="0"/>
          </a:p>
        </p:txBody>
      </p:sp>
      <p:pic>
        <p:nvPicPr>
          <p:cNvPr id="101378" name="Picture 2" descr="C:\Documents and Settings\74693\Desktop\Classie\CH41\JPG\f41-01-9780081002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57200"/>
            <a:ext cx="3429000" cy="257175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286000" y="310583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 smtClean="0"/>
              <a:t>FIGURE 41.1 Roller Compacted Zero Cement Concrete in Jamaica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/>
              <a:t>Copyright © 2016 Elsevier </a:t>
            </a:r>
            <a:r>
              <a:rPr lang="en-US" sz="1200" dirty="0" smtClean="0"/>
              <a:t>Ltd. </a:t>
            </a:r>
            <a:r>
              <a:rPr lang="en-US" sz="1200" dirty="0"/>
              <a:t>All rights </a:t>
            </a:r>
            <a:r>
              <a:rPr lang="en-US" sz="1200" dirty="0" smtClean="0"/>
              <a:t>reserved.</a:t>
            </a:r>
            <a:endParaRPr lang="en-US" sz="1200" dirty="0"/>
          </a:p>
        </p:txBody>
      </p:sp>
      <p:pic>
        <p:nvPicPr>
          <p:cNvPr id="102402" name="Picture 2" descr="C:\Documents and Settings\74693\Desktop\Classie\CH41\JPG\f41-02-9780081002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762000"/>
            <a:ext cx="4375150" cy="175577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0" y="310583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 smtClean="0"/>
              <a:t>FIGURE 41.2 Wood–Glass–Epoxy Composite Construction of a Boat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37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74693</dc:creator>
  <cp:lastModifiedBy>74693</cp:lastModifiedBy>
  <cp:revision>47</cp:revision>
  <dcterms:created xsi:type="dcterms:W3CDTF">2015-09-22T05:28:20Z</dcterms:created>
  <dcterms:modified xsi:type="dcterms:W3CDTF">2015-09-22T09:07:38Z</dcterms:modified>
</cp:coreProperties>
</file>